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vendredi,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24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octobre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659" y="2286408"/>
            <a:ext cx="864726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Ask and say how many of something there is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773" y="3329456"/>
            <a:ext cx="875172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 Use “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en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” to sound less repetitive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23" y="4372504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3.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Ask basic Q’s, and follow directions in French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023" y="5438231"/>
            <a:ext cx="8995228" cy="112338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4. Identify and use indefinite articles </a:t>
            </a:r>
            <a:br>
              <a:rPr lang="en-US" sz="3100" dirty="0" smtClean="0">
                <a:latin typeface="Toonish" pitchFamily="2" charset="0"/>
                <a:ea typeface="Toonish" pitchFamily="2" charset="0"/>
              </a:rPr>
            </a:br>
            <a:r>
              <a:rPr lang="en-US" sz="3600" b="1" dirty="0" smtClean="0">
                <a:ea typeface="Toonish" pitchFamily="2" charset="0"/>
              </a:rPr>
              <a:t>(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A </a:t>
            </a:r>
            <a:r>
              <a:rPr lang="en-US" sz="3100" b="1" dirty="0" smtClean="0">
                <a:ea typeface="Toonish" pitchFamily="2" charset="0"/>
              </a:rPr>
              <a:t>/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AN </a:t>
            </a:r>
            <a:r>
              <a:rPr lang="en-US" sz="3100" b="1" dirty="0">
                <a:ea typeface="Toonish" pitchFamily="2" charset="0"/>
              </a:rPr>
              <a:t>/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some</a:t>
            </a:r>
            <a:r>
              <a:rPr lang="en-US" sz="3600" b="1" dirty="0" smtClean="0">
                <a:ea typeface="Toonish" pitchFamily="2" charset="0"/>
              </a:rPr>
              <a:t>)</a:t>
            </a:r>
            <a:endParaRPr lang="en-US" sz="3100" b="1" dirty="0"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56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132</cp:revision>
  <dcterms:created xsi:type="dcterms:W3CDTF">2011-09-14T23:22:57Z</dcterms:created>
  <dcterms:modified xsi:type="dcterms:W3CDTF">2014-10-24T10:52:34Z</dcterms:modified>
</cp:coreProperties>
</file>